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9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C2DF-637D-4F21-8121-4591B28CC7E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7C17D6-F291-42EC-9DBC-61419AD65C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C2DF-637D-4F21-8121-4591B28CC7E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17D6-F291-42EC-9DBC-61419AD65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C2DF-637D-4F21-8121-4591B28CC7E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17D6-F291-42EC-9DBC-61419AD65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C2DF-637D-4F21-8121-4591B28CC7E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17D6-F291-42EC-9DBC-61419AD65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C2DF-637D-4F21-8121-4591B28CC7E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17D6-F291-42EC-9DBC-61419AD65C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C2DF-637D-4F21-8121-4591B28CC7E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17D6-F291-42EC-9DBC-61419AD65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C2DF-637D-4F21-8121-4591B28CC7E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17D6-F291-42EC-9DBC-61419AD65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C2DF-637D-4F21-8121-4591B28CC7E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17D6-F291-42EC-9DBC-61419AD65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C2DF-637D-4F21-8121-4591B28CC7E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17D6-F291-42EC-9DBC-61419AD65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C2DF-637D-4F21-8121-4591B28CC7E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17D6-F291-42EC-9DBC-61419AD65C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C2DF-637D-4F21-8121-4591B28CC7E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17D6-F291-42EC-9DBC-61419AD65C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08C2DF-637D-4F21-8121-4591B28CC7E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7C17D6-F291-42EC-9DBC-61419AD65C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191828"/>
          </a:xfrm>
        </p:spPr>
        <p:txBody>
          <a:bodyPr>
            <a:normAutofit/>
          </a:bodyPr>
          <a:lstStyle/>
          <a:p>
            <a:r>
              <a:rPr lang="en-US" dirty="0" err="1" smtClean="0"/>
              <a:t>Catema</a:t>
            </a:r>
            <a:r>
              <a:rPr lang="en-US" dirty="0" smtClean="0"/>
              <a:t> start guide </a:t>
            </a:r>
            <a:br>
              <a:rPr lang="en-US" dirty="0" smtClean="0"/>
            </a:br>
            <a:r>
              <a:rPr lang="en-US" dirty="0" smtClean="0"/>
              <a:t>for students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5456" y="2064266"/>
            <a:ext cx="692694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https://www.catema.net/rccd/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4" r="39500" b="66251"/>
          <a:stretch/>
        </p:blipFill>
        <p:spPr bwMode="auto">
          <a:xfrm>
            <a:off x="845456" y="2772229"/>
            <a:ext cx="7376160" cy="225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3819723" y="4184541"/>
            <a:ext cx="978408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15938" r="11625" b="11717"/>
          <a:stretch/>
        </p:blipFill>
        <p:spPr bwMode="auto">
          <a:xfrm>
            <a:off x="0" y="43543"/>
            <a:ext cx="9144000" cy="673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7359396" y="4114800"/>
            <a:ext cx="978408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05600" y="22860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Scroll down until you find RCCD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ori\Documents\Snap My Screen\CATEMA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6781800" y="34290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91760" y="2484448"/>
            <a:ext cx="16642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Scroll down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until </a:t>
            </a:r>
            <a:r>
              <a:rPr lang="en-US" b="1" dirty="0">
                <a:solidFill>
                  <a:srgbClr val="FF0000"/>
                </a:solidFill>
              </a:rPr>
              <a:t>you find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RCCD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9375" b="5156"/>
          <a:stretch/>
        </p:blipFill>
        <p:spPr bwMode="auto">
          <a:xfrm>
            <a:off x="15174" y="29359"/>
            <a:ext cx="9140371" cy="682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5562599" y="926552"/>
            <a:ext cx="2209799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62600" y="1676400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Make sure it has RCCD as the name of the college 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1580461"/>
            <a:ext cx="3124200" cy="20771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999591"/>
            <a:ext cx="3810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Riverside Community College District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60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8907" r="17624" b="11094"/>
          <a:stretch/>
        </p:blipFill>
        <p:spPr bwMode="auto">
          <a:xfrm>
            <a:off x="76200" y="51724"/>
            <a:ext cx="906780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ent Arrow 1"/>
          <p:cNvSpPr/>
          <p:nvPr/>
        </p:nvSpPr>
        <p:spPr>
          <a:xfrm>
            <a:off x="1143000" y="381000"/>
            <a:ext cx="813816" cy="868680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018" y="1434346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Go to new student.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Then click on create account.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018" y="1371600"/>
            <a:ext cx="16764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1143000"/>
            <a:ext cx="4343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Riverside Community College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t="19062" r="19500" b="17969"/>
          <a:stretch/>
        </p:blipFill>
        <p:spPr bwMode="auto">
          <a:xfrm>
            <a:off x="0" y="-76200"/>
            <a:ext cx="9128760" cy="684276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</p:pic>
      <p:sp>
        <p:nvSpPr>
          <p:cNvPr id="3" name="Left-Right Arrow 2"/>
          <p:cNvSpPr/>
          <p:nvPr/>
        </p:nvSpPr>
        <p:spPr>
          <a:xfrm>
            <a:off x="2273009" y="1436140"/>
            <a:ext cx="927391" cy="395949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625764" y="1656551"/>
            <a:ext cx="886691" cy="821383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76318" y="1867600"/>
            <a:ext cx="9906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228012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state Id needed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2248600"/>
            <a:ext cx="1338118" cy="79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6149" y="1513657"/>
            <a:ext cx="838201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RCCD</a:t>
            </a:r>
            <a:endParaRPr lang="en-US" sz="17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559823"/>
            <a:ext cx="16002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RCCD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ID only)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t="15000" r="12499" b="14687"/>
          <a:stretch/>
        </p:blipFill>
        <p:spPr bwMode="auto">
          <a:xfrm>
            <a:off x="-106680" y="-4618"/>
            <a:ext cx="92506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47900" y="3483008"/>
            <a:ext cx="1881696" cy="1050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alelben01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ale234567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299527" y="3738420"/>
            <a:ext cx="1524000" cy="457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90490" y="3475382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Write this down!!!!!!!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U-Turn Arrow 5"/>
          <p:cNvSpPr/>
          <p:nvPr/>
        </p:nvSpPr>
        <p:spPr>
          <a:xfrm>
            <a:off x="1752600" y="2895600"/>
            <a:ext cx="990600" cy="685800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556230" y="5170055"/>
            <a:ext cx="784860" cy="914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54120" y="5315405"/>
            <a:ext cx="287274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Then click “YES” </a:t>
            </a:r>
            <a:endParaRPr 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85800"/>
            <a:ext cx="1676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Lori Benson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1" y="1024354"/>
            <a:ext cx="3962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2001 Third Street, Norco, CA 92860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1295400"/>
            <a:ext cx="3048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Lorib@school.com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 r="3000" b="7187"/>
          <a:stretch/>
        </p:blipFill>
        <p:spPr bwMode="auto">
          <a:xfrm>
            <a:off x="-232064" y="21898"/>
            <a:ext cx="9220200" cy="684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8764" y="1828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Select school 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5583382" y="1828800"/>
            <a:ext cx="18288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78036" y="2228910"/>
            <a:ext cx="218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 teacher 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419600" y="2228910"/>
            <a:ext cx="1752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251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 Course name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752600" y="2556421"/>
            <a:ext cx="2362200" cy="2856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2883932"/>
            <a:ext cx="239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 Period 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995055" y="2941414"/>
            <a:ext cx="1676400" cy="281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007264" y="3083301"/>
            <a:ext cx="1143000" cy="51092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48400" y="3124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Submit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14399"/>
            <a:ext cx="14041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Lori Benson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255211"/>
            <a:ext cx="6188364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112905"/>
            <a:ext cx="6096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440</TotalTime>
  <Words>93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Apothecary</vt:lpstr>
      <vt:lpstr>Catema start guide  for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Mt. San Jacinto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Karen Clark</cp:lastModifiedBy>
  <cp:revision>23</cp:revision>
  <dcterms:created xsi:type="dcterms:W3CDTF">2014-10-29T19:33:56Z</dcterms:created>
  <dcterms:modified xsi:type="dcterms:W3CDTF">2015-04-14T21:39:36Z</dcterms:modified>
</cp:coreProperties>
</file>